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80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C6"/>
    <a:srgbClr val="E5C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9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1079" y="2931179"/>
            <a:ext cx="2848766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DF0C6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7639" y="476825"/>
            <a:ext cx="7772579" cy="190730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1079" y="2931179"/>
            <a:ext cx="2848766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DF0C6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7432" y="343516"/>
            <a:ext cx="8202706" cy="37717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7432" y="343516"/>
            <a:ext cx="8202706" cy="37717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003" y="4306242"/>
            <a:ext cx="3271898" cy="7211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7432" y="343516"/>
            <a:ext cx="8202706" cy="377176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5560748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1" y="5361518"/>
            <a:ext cx="5560535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5546150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5C84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5C84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5C84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5C84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5C84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5C84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AE4BA-3C23-4769-8563-9CA61BD98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7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3" y="1293261"/>
            <a:ext cx="8005533" cy="3285161"/>
          </a:xfrm>
        </p:spPr>
        <p:txBody>
          <a:bodyPr>
            <a:noAutofit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11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"Truly, truly, I say to you, we speak of what we know and testify of what we have seen, and you do not accept our testimony.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12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"If I told you earthly things and you do not believe, how will you believe if I tell you heavenly things?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4952144" y="5897900"/>
            <a:ext cx="349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3:11-12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64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3" y="1786420"/>
            <a:ext cx="8005533" cy="3285161"/>
          </a:xfrm>
        </p:spPr>
        <p:txBody>
          <a:bodyPr>
            <a:noAutofit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13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"No one has ascended into heaven, but He who descended from heaven: the Son of Man.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4952144" y="5897900"/>
            <a:ext cx="349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3:13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41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3" y="1786420"/>
            <a:ext cx="8005533" cy="3285161"/>
          </a:xfrm>
        </p:spPr>
        <p:txBody>
          <a:bodyPr>
            <a:noAutofit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14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"As Moses lifted up the serpent in the wilderness, even so must the Son of Man be lifted up;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15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so that whoever believes will in Him have eternal life.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4952144" y="5897900"/>
            <a:ext cx="349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3:14-15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10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2866966"/>
            <a:ext cx="3353108" cy="5207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3:1-15 (NASB)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DA39764-D7F5-4E6D-8E5D-494E2B1B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45" y="575352"/>
            <a:ext cx="7772579" cy="185962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The Second Birth</a:t>
            </a:r>
            <a:b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38083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7819" y="503838"/>
            <a:ext cx="8005533" cy="496971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Now there was a man of the Pharisees, named Nicodemus, a ruler of the Jews;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2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this man came to Jesus by night and said to Him, "Rabbi, we know that You have come from God 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as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a teacher; for no one can do these signs that You do unless God is with him."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3:1-2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90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2217934"/>
            <a:ext cx="8005533" cy="2422132"/>
          </a:xfrm>
        </p:spPr>
        <p:txBody>
          <a:bodyPr>
            <a:noAutofit/>
          </a:bodyPr>
          <a:lstStyle/>
          <a:p>
            <a:pPr algn="l"/>
            <a:br>
              <a:rPr lang="en-US" sz="3600" dirty="0">
                <a:solidFill>
                  <a:schemeClr val="tx1"/>
                </a:solidFill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3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Jesus answered and said to him, "Truly, truly, I say to you, unless one is born again he cannot see the kingdom of God."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3:3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57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1786420"/>
            <a:ext cx="8005533" cy="3285161"/>
          </a:xfrm>
        </p:spPr>
        <p:txBody>
          <a:bodyPr>
            <a:noAutofit/>
          </a:bodyPr>
          <a:lstStyle/>
          <a:p>
            <a:pPr algn="l"/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4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Nicodemus *said to Him, "How can a man be born when he is old?     He cannot enter a second time into his mother's womb and be born,    can he?"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3:4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9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1786420"/>
            <a:ext cx="8005533" cy="3285161"/>
          </a:xfrm>
        </p:spPr>
        <p:txBody>
          <a:bodyPr>
            <a:noAutofit/>
          </a:bodyPr>
          <a:lstStyle/>
          <a:p>
            <a:pPr algn="l"/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5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Jesus answered, "Truly, truly, I say to you, unless one is born of water and the Spirit he cannot enter into the kingdom of God.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3:5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0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1786420"/>
            <a:ext cx="8005533" cy="3285161"/>
          </a:xfrm>
        </p:spPr>
        <p:txBody>
          <a:bodyPr>
            <a:noAutofit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latin typeface="Futura Md BT" panose="020B0602020204020303" pitchFamily="34" charset="0"/>
              </a:rPr>
              <a:t>6 </a:t>
            </a:r>
            <a:r>
              <a:rPr lang="en-US" sz="2000" dirty="0"/>
              <a:t>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"That which is born of the flesh is flesh, and that which is born of the Spirit is spirit.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7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"Do not be amazed that I said to you, 'You must be born again.'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3:6-7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52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1786420"/>
            <a:ext cx="8005533" cy="3285161"/>
          </a:xfrm>
        </p:spPr>
        <p:txBody>
          <a:bodyPr>
            <a:noAutofit/>
          </a:bodyPr>
          <a:lstStyle/>
          <a:p>
            <a:pPr algn="l"/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8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"The wind blows where it wishes and you hear the sound of it, but do not know where it comes from and where it is going; so is everyone who is born of the Spirit."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3:8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97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5445" y="575352"/>
            <a:ext cx="7772579" cy="185962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The Second Birth</a:t>
            </a:r>
            <a:b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How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2866966"/>
            <a:ext cx="3353108" cy="5207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3:1-15 (NASB)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3" y="1786420"/>
            <a:ext cx="8005533" cy="3285161"/>
          </a:xfrm>
        </p:spPr>
        <p:txBody>
          <a:bodyPr>
            <a:noAutofit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9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Nicodemus said to Him, "How can these things be?"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10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Jesus answered and said to him, "Are you the teacher of Israel and do not understand these things?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7900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3:9-10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87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3" y="1293261"/>
            <a:ext cx="8005533" cy="3285161"/>
          </a:xfrm>
        </p:spPr>
        <p:txBody>
          <a:bodyPr>
            <a:noAutofit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11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"Truly, truly, I say to you, we speak of what we know and testify of what we have seen, and you do not accept our testimony.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12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"If I told you earthly things and you do not believe, how will you believe if I tell you heavenly things?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4952144" y="5897900"/>
            <a:ext cx="349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3:11-12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78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3" y="1786420"/>
            <a:ext cx="8005533" cy="3285161"/>
          </a:xfrm>
        </p:spPr>
        <p:txBody>
          <a:bodyPr>
            <a:noAutofit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13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"No one has ascended into heaven, but He who descended from heaven: the Son of Man.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4952144" y="5897900"/>
            <a:ext cx="349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3:13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374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3" y="1786420"/>
            <a:ext cx="8005533" cy="3285161"/>
          </a:xfrm>
        </p:spPr>
        <p:txBody>
          <a:bodyPr>
            <a:noAutofit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14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"As Moses lifted up the serpent in the wilderness, even so must the Son of Man be lifted up;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15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so that whoever believes will in Him have eternal life.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4952144" y="5897900"/>
            <a:ext cx="349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3:14-15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75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D4D christian Luke">
            <a:extLst>
              <a:ext uri="{FF2B5EF4-FFF2-40B4-BE49-F238E27FC236}">
                <a16:creationId xmlns:a16="http://schemas.microsoft.com/office/drawing/2014/main" id="{54095D40-AE9D-48E2-AE0F-D48C17B7A8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70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1786420"/>
            <a:ext cx="8102155" cy="328516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"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Do not be amazed that  I said to you,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'You must be born again.'</a:t>
            </a:r>
            <a:b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3:7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65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2EC59-4DE9-48B7-9FE2-BD6A18C54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432" y="343516"/>
            <a:ext cx="8202706" cy="5638184"/>
          </a:xfrm>
        </p:spPr>
        <p:txBody>
          <a:bodyPr/>
          <a:lstStyle/>
          <a:p>
            <a:pPr marL="0" marR="0" algn="l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Futura Md BT"/>
                <a:ea typeface="Calibri" panose="020F0502020204030204" pitchFamily="34" charset="0"/>
                <a:cs typeface="Arial" panose="020B0604020202020204" pitchFamily="34" charset="0"/>
              </a:rPr>
              <a:t>Questions: </a:t>
            </a: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effectLst/>
                <a:latin typeface="Futura Md BT"/>
                <a:ea typeface="Calibri" panose="020F0502020204030204" pitchFamily="34" charset="0"/>
                <a:cs typeface="Arial" panose="020B0604020202020204" pitchFamily="34" charset="0"/>
              </a:rPr>
              <a:t>Where were you born?   What stories have you heard about your birth?  </a:t>
            </a: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effectLst/>
                <a:latin typeface="Futura Md BT"/>
                <a:ea typeface="Calibri" panose="020F0502020204030204" pitchFamily="34" charset="0"/>
                <a:cs typeface="Arial" panose="020B0604020202020204" pitchFamily="34" charset="0"/>
              </a:rPr>
              <a:t>How would you define “born again” in your own words?   How do you think Jesus is using that in today’s story?</a:t>
            </a: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effectLst/>
                <a:latin typeface="Futura Md BT"/>
                <a:ea typeface="Calibri" panose="020F0502020204030204" pitchFamily="34" charset="0"/>
                <a:cs typeface="Arial" panose="020B0604020202020204" pitchFamily="34" charset="0"/>
              </a:rPr>
              <a:t>What first aroused your interest in Jesus?  Why?  </a:t>
            </a: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effectLst/>
                <a:latin typeface="Futura Md BT"/>
                <a:ea typeface="Calibri" panose="020F0502020204030204" pitchFamily="34" charset="0"/>
                <a:cs typeface="Arial" panose="020B0604020202020204" pitchFamily="34" charset="0"/>
              </a:rPr>
              <a:t>Can you find similarities in Nicodemus and yourself? </a:t>
            </a: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effectLst/>
                <a:latin typeface="Futura Md BT"/>
                <a:ea typeface="Calibri" panose="020F0502020204030204" pitchFamily="34" charset="0"/>
                <a:cs typeface="Arial" panose="020B0604020202020204" pitchFamily="34" charset="0"/>
              </a:rPr>
              <a:t>How does the story from Numbers 21:4-9 illuminate for you Jesus’ words in John 3:14-15?  </a:t>
            </a: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effectLst/>
                <a:latin typeface="Futura Md BT"/>
                <a:ea typeface="Calibri" panose="020F0502020204030204" pitchFamily="34" charset="0"/>
                <a:cs typeface="Arial" panose="020B0604020202020204" pitchFamily="34" charset="0"/>
              </a:rPr>
              <a:t>What would you do differently if you could start life over again?     </a:t>
            </a: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effectLst/>
                <a:latin typeface="Futura Md BT"/>
                <a:ea typeface="Calibri" panose="020F0502020204030204" pitchFamily="34" charset="0"/>
                <a:cs typeface="Arial" panose="020B0604020202020204" pitchFamily="34" charset="0"/>
              </a:rPr>
              <a:t>Have you been born again?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1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7819" y="503838"/>
            <a:ext cx="8005533" cy="496971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Now there was a man of the Pharisees, named Nicodemus, a ruler of the Jews;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2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this man came to Jesus by night and said to Him, "Rabbi, we know that You have come from God 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as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a teacher; for no one can do these signs that You do unless God is with him."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3:1-2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2217934"/>
            <a:ext cx="8005533" cy="2422132"/>
          </a:xfrm>
        </p:spPr>
        <p:txBody>
          <a:bodyPr>
            <a:noAutofit/>
          </a:bodyPr>
          <a:lstStyle/>
          <a:p>
            <a:pPr algn="l"/>
            <a:br>
              <a:rPr lang="en-US" sz="3600" dirty="0">
                <a:solidFill>
                  <a:schemeClr val="tx1"/>
                </a:solidFill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3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Jesus answered and said to him, "Truly, truly, I say to you, unless one is born again he cannot see the kingdom of God."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3:3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56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1786420"/>
            <a:ext cx="8005533" cy="3285161"/>
          </a:xfrm>
        </p:spPr>
        <p:txBody>
          <a:bodyPr>
            <a:noAutofit/>
          </a:bodyPr>
          <a:lstStyle/>
          <a:p>
            <a:pPr algn="l"/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4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Nicodemus *said to Him, "How can a man be born when he is old?     He cannot enter a second time into his mother's womb and be born,    can he?"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3:4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63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1786420"/>
            <a:ext cx="8005533" cy="3285161"/>
          </a:xfrm>
        </p:spPr>
        <p:txBody>
          <a:bodyPr>
            <a:noAutofit/>
          </a:bodyPr>
          <a:lstStyle/>
          <a:p>
            <a:pPr algn="l"/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5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Jesus answered, "Truly, truly, I say to you, unless one is born of water and the Spirit he cannot enter into the kingdom of God.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3:5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40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1786420"/>
            <a:ext cx="8005533" cy="3285161"/>
          </a:xfrm>
        </p:spPr>
        <p:txBody>
          <a:bodyPr>
            <a:noAutofit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latin typeface="Futura Md BT" panose="020B0602020204020303" pitchFamily="34" charset="0"/>
              </a:rPr>
              <a:t>6 </a:t>
            </a:r>
            <a:r>
              <a:rPr lang="en-US" sz="2000" dirty="0"/>
              <a:t>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"That which is born of the flesh is flesh, and that which is born of the Spirit is spirit.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7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"Do not be amazed that I said to you, 'You must be born again.'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3:6-7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99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4" y="1786420"/>
            <a:ext cx="8005533" cy="3285161"/>
          </a:xfrm>
        </p:spPr>
        <p:txBody>
          <a:bodyPr>
            <a:noAutofit/>
          </a:bodyPr>
          <a:lstStyle/>
          <a:p>
            <a:pPr algn="l"/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8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"The wind blows where it wishes and you hear the sound of it, but do not know where it comes from and where it is going; so is everyone who is born of the Spirit."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2496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3:8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89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9233" y="1786420"/>
            <a:ext cx="8005533" cy="3285161"/>
          </a:xfrm>
        </p:spPr>
        <p:txBody>
          <a:bodyPr>
            <a:noAutofit/>
          </a:bodyPr>
          <a:lstStyle/>
          <a:p>
            <a:pPr algn="l"/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9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Nicodemus said to Him, "How can these things be?"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</a:br>
            <a:r>
              <a:rPr lang="en-US" sz="3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10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 Jesus answered and said to him, "Are you the teacher of Israel and do not understand these things?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C0CC8-8817-4EDE-9357-1DF18565D3F1}"/>
              </a:ext>
            </a:extLst>
          </p:cNvPr>
          <p:cNvSpPr txBox="1"/>
          <p:nvPr/>
        </p:nvSpPr>
        <p:spPr>
          <a:xfrm>
            <a:off x="5311739" y="5897900"/>
            <a:ext cx="313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John 3:9-10 (NASB)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6023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200</TotalTime>
  <Words>1055</Words>
  <Application>Microsoft Office PowerPoint</Application>
  <PresentationFormat>On-screen Show (4:3)</PresentationFormat>
  <Paragraphs>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Futura Md BT</vt:lpstr>
      <vt:lpstr>Georgia</vt:lpstr>
      <vt:lpstr>Default</vt:lpstr>
      <vt:lpstr>PowerPoint Presentation</vt:lpstr>
      <vt:lpstr>The Second Birth 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Second Birth 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Marjorie Lewan</cp:lastModifiedBy>
  <cp:revision>34</cp:revision>
  <dcterms:created xsi:type="dcterms:W3CDTF">2014-03-26T14:03:34Z</dcterms:created>
  <dcterms:modified xsi:type="dcterms:W3CDTF">2021-02-07T14:55:58Z</dcterms:modified>
</cp:coreProperties>
</file>