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78" r:id="rId7"/>
    <p:sldId id="263" r:id="rId8"/>
    <p:sldId id="271" r:id="rId9"/>
    <p:sldId id="267" r:id="rId10"/>
    <p:sldId id="272" r:id="rId11"/>
    <p:sldId id="268" r:id="rId12"/>
    <p:sldId id="273" r:id="rId13"/>
    <p:sldId id="269" r:id="rId14"/>
    <p:sldId id="274" r:id="rId15"/>
    <p:sldId id="275" r:id="rId16"/>
    <p:sldId id="270" r:id="rId17"/>
    <p:sldId id="279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AF"/>
    <a:srgbClr val="C1924F"/>
    <a:srgbClr val="140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6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70982" y="4822106"/>
            <a:ext cx="3608049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70982" y="4822106"/>
            <a:ext cx="3608049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22558" y="1821531"/>
            <a:ext cx="4762626" cy="265533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2"/>
            <a:ext cx="8211824" cy="39765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2"/>
            <a:ext cx="8211824" cy="39765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7452"/>
            <a:ext cx="8211824" cy="39765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8270" y="4605139"/>
            <a:ext cx="2395745" cy="13843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DFFA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1924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1924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1924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1924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1924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93188" y="4965944"/>
            <a:ext cx="4991996" cy="520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Romans 16:17-20 (NASB)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841" y="2101335"/>
            <a:ext cx="5392690" cy="265533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39943"/>
            <a:ext cx="6452171" cy="4978115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16:18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such men are slaves, not of our Lord Christ but of their own appetites; and by their smooth and flattering speech they deceive the hearts of the unsuspecting.</a:t>
            </a:r>
          </a:p>
        </p:txBody>
      </p:sp>
    </p:spTree>
    <p:extLst>
      <p:ext uri="{BB962C8B-B14F-4D97-AF65-F5344CB8AC3E}">
        <p14:creationId xmlns:p14="http://schemas.microsoft.com/office/powerpoint/2010/main" val="351852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0706" y="1982912"/>
            <a:ext cx="8160063" cy="2311686"/>
          </a:xfrm>
        </p:spPr>
        <p:txBody>
          <a:bodyPr>
            <a:normAutofit/>
          </a:bodyPr>
          <a:lstStyle/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Do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They Do It   Rom 16:18 a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They Do It   Rom 16:18 b</a:t>
            </a: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43F4EB2-97FC-414E-8D13-5D29F20E3FD3}"/>
              </a:ext>
            </a:extLst>
          </p:cNvPr>
          <p:cNvSpPr txBox="1">
            <a:spLocks/>
          </p:cNvSpPr>
          <p:nvPr/>
        </p:nvSpPr>
        <p:spPr>
          <a:xfrm>
            <a:off x="0" y="362601"/>
            <a:ext cx="9041258" cy="70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DFFA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5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39943"/>
            <a:ext cx="6452171" cy="4978115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16:18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such men are slaves, not of our Lord Christ but of their own appetites; and by their smooth and flattering speech they deceive the hearts of the unsuspecting.</a:t>
            </a:r>
          </a:p>
        </p:txBody>
      </p:sp>
    </p:spTree>
    <p:extLst>
      <p:ext uri="{BB962C8B-B14F-4D97-AF65-F5344CB8AC3E}">
        <p14:creationId xmlns:p14="http://schemas.microsoft.com/office/powerpoint/2010/main" val="62752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8780" y="1438381"/>
            <a:ext cx="8586440" cy="4674741"/>
          </a:xfrm>
        </p:spPr>
        <p:txBody>
          <a:bodyPr>
            <a:normAutofit/>
          </a:bodyPr>
          <a:lstStyle/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Do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They Do It   Rom 16:18 a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They Do It   Rom 16:18 b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Respond                 					 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a,d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43F4EB2-97FC-414E-8D13-5D29F20E3FD3}"/>
              </a:ext>
            </a:extLst>
          </p:cNvPr>
          <p:cNvSpPr txBox="1">
            <a:spLocks/>
          </p:cNvSpPr>
          <p:nvPr/>
        </p:nvSpPr>
        <p:spPr>
          <a:xfrm>
            <a:off x="0" y="362601"/>
            <a:ext cx="9041258" cy="70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DFFA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44937"/>
            <a:ext cx="6452171" cy="4968126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16:17 (NASB) </a:t>
            </a:r>
          </a:p>
          <a:p>
            <a:pPr algn="l"/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Now I urge you, brethren, keep your eye on those who cause dissensions and hindrances contrary to the teaching which you learned, and turn away from them. </a:t>
            </a:r>
          </a:p>
        </p:txBody>
      </p:sp>
    </p:spTree>
    <p:extLst>
      <p:ext uri="{BB962C8B-B14F-4D97-AF65-F5344CB8AC3E}">
        <p14:creationId xmlns:p14="http://schemas.microsoft.com/office/powerpoint/2010/main" val="351153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688084"/>
            <a:ext cx="6452171" cy="5481833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16:19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the report of your obedience has reached to all; therefore I am rejoicing over you, but I want you to be wise in what is good and innocent in what is evil. </a:t>
            </a:r>
          </a:p>
        </p:txBody>
      </p:sp>
    </p:spTree>
    <p:extLst>
      <p:ext uri="{BB962C8B-B14F-4D97-AF65-F5344CB8AC3E}">
        <p14:creationId xmlns:p14="http://schemas.microsoft.com/office/powerpoint/2010/main" val="188533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8780" y="1726058"/>
            <a:ext cx="8586440" cy="4674741"/>
          </a:xfrm>
        </p:spPr>
        <p:txBody>
          <a:bodyPr>
            <a:normAutofit/>
          </a:bodyPr>
          <a:lstStyle/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Do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They Do It   Rom 16:18 a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They Do It   Rom 16:18 b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Respond                 					 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a,d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Victory Over Them   Rom 16:20</a:t>
            </a: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43F4EB2-97FC-414E-8D13-5D29F20E3FD3}"/>
              </a:ext>
            </a:extLst>
          </p:cNvPr>
          <p:cNvSpPr txBox="1">
            <a:spLocks/>
          </p:cNvSpPr>
          <p:nvPr/>
        </p:nvSpPr>
        <p:spPr>
          <a:xfrm>
            <a:off x="0" y="362601"/>
            <a:ext cx="9041258" cy="70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DFFA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45914" y="1000376"/>
            <a:ext cx="6452171" cy="3665448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16:20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God of peace will soon crush Satan under your feet. The grace of our Lord Jesus be with you.</a:t>
            </a:r>
          </a:p>
        </p:txBody>
      </p:sp>
    </p:spTree>
    <p:extLst>
      <p:ext uri="{BB962C8B-B14F-4D97-AF65-F5344CB8AC3E}">
        <p14:creationId xmlns:p14="http://schemas.microsoft.com/office/powerpoint/2010/main" val="48090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93188" y="4822106"/>
            <a:ext cx="4991996" cy="520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Romans 16:17-20 (NASB)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841" y="1821531"/>
            <a:ext cx="5392690" cy="207237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44937"/>
            <a:ext cx="6452171" cy="4968126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16:17 (NASB) </a:t>
            </a:r>
          </a:p>
          <a:p>
            <a:pPr algn="l"/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Now I urge you, brethren, keep your eye on those who cause dissensions and hindrances contrary to the teaching which you learned, and turn away from them.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39943"/>
            <a:ext cx="6452171" cy="4978115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16:18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such men are slaves, not of our Lord Christ but of their own appetites; and by their smooth and flattering speech they deceive the hearts of the unsuspecting.</a:t>
            </a:r>
          </a:p>
        </p:txBody>
      </p:sp>
    </p:spTree>
    <p:extLst>
      <p:ext uri="{BB962C8B-B14F-4D97-AF65-F5344CB8AC3E}">
        <p14:creationId xmlns:p14="http://schemas.microsoft.com/office/powerpoint/2010/main" val="251413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688084"/>
            <a:ext cx="6452171" cy="5481833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16:19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For the report of your obedience has reached to all; therefore I am rejoicing over you, but I want you to be wise in what is good and innocent in what is evil. </a:t>
            </a:r>
          </a:p>
        </p:txBody>
      </p:sp>
    </p:spTree>
    <p:extLst>
      <p:ext uri="{BB962C8B-B14F-4D97-AF65-F5344CB8AC3E}">
        <p14:creationId xmlns:p14="http://schemas.microsoft.com/office/powerpoint/2010/main" val="395253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45914" y="1000376"/>
            <a:ext cx="6452171" cy="3665448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16:20 (NASB) </a:t>
            </a:r>
          </a:p>
          <a:p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God of peace will soon crush Satan under your feet. The grace of our Lord Jesus be with you.</a:t>
            </a:r>
          </a:p>
        </p:txBody>
      </p:sp>
    </p:spTree>
    <p:extLst>
      <p:ext uri="{BB962C8B-B14F-4D97-AF65-F5344CB8AC3E}">
        <p14:creationId xmlns:p14="http://schemas.microsoft.com/office/powerpoint/2010/main" val="234707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93188" y="4822106"/>
            <a:ext cx="4991996" cy="520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Romans 16:17-20 (NASB)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841" y="1821531"/>
            <a:ext cx="5392690" cy="265533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3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0432" y="1692668"/>
            <a:ext cx="8160063" cy="945223"/>
          </a:xfrm>
        </p:spPr>
        <p:txBody>
          <a:bodyPr>
            <a:normAutofit/>
          </a:bodyPr>
          <a:lstStyle/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Do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43F4EB2-97FC-414E-8D13-5D29F20E3FD3}"/>
              </a:ext>
            </a:extLst>
          </p:cNvPr>
          <p:cNvSpPr txBox="1">
            <a:spLocks/>
          </p:cNvSpPr>
          <p:nvPr/>
        </p:nvSpPr>
        <p:spPr>
          <a:xfrm>
            <a:off x="0" y="362601"/>
            <a:ext cx="9041258" cy="70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DFFA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56189" y="944937"/>
            <a:ext cx="6452171" cy="4968126"/>
          </a:xfrm>
        </p:spPr>
        <p:txBody>
          <a:bodyPr>
            <a:normAutofit/>
          </a:bodyPr>
          <a:lstStyle/>
          <a:p>
            <a:r>
              <a:rPr lang="en-US" sz="3600" b="1" dirty="0"/>
              <a:t>Romans 16:17 (NASB) </a:t>
            </a:r>
          </a:p>
          <a:p>
            <a:pPr algn="l"/>
            <a:br>
              <a:rPr lang="en-US" dirty="0"/>
            </a:br>
            <a:r>
              <a:rPr lang="en-US" sz="3600" b="1" baseline="30000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Now I urge you, brethren, keep your eye on those who cause dissensions and hindrances contrary to the teaching which you learned, and turn away from them. </a:t>
            </a:r>
          </a:p>
        </p:txBody>
      </p:sp>
    </p:spTree>
    <p:extLst>
      <p:ext uri="{BB962C8B-B14F-4D97-AF65-F5344CB8AC3E}">
        <p14:creationId xmlns:p14="http://schemas.microsoft.com/office/powerpoint/2010/main" val="2580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0706" y="1633591"/>
            <a:ext cx="8160063" cy="2311686"/>
          </a:xfrm>
        </p:spPr>
        <p:txBody>
          <a:bodyPr>
            <a:normAutofit/>
          </a:bodyPr>
          <a:lstStyle/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Do     Rom 16:17 </a:t>
            </a:r>
            <a:r>
              <a:rPr lang="en-US" sz="3600" b="1" dirty="0" err="1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r>
              <a:rPr lang="en-US" sz="3600" b="1" dirty="0">
                <a:solidFill>
                  <a:srgbClr val="FDF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They Do It   Rom 16:18 a</a:t>
            </a: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>
              <a:buAutoNum type="romanUcPeriod"/>
            </a:pPr>
            <a:endParaRPr lang="en-US" sz="3600" b="1" dirty="0">
              <a:solidFill>
                <a:srgbClr val="FDF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843F4EB2-97FC-414E-8D13-5D29F20E3FD3}"/>
              </a:ext>
            </a:extLst>
          </p:cNvPr>
          <p:cNvSpPr txBox="1">
            <a:spLocks/>
          </p:cNvSpPr>
          <p:nvPr/>
        </p:nvSpPr>
        <p:spPr>
          <a:xfrm>
            <a:off x="0" y="362601"/>
            <a:ext cx="9041258" cy="7059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DFFAF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Dealing With False Teaching &amp; Prophets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305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108</TotalTime>
  <Words>566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Georgia</vt:lpstr>
      <vt:lpstr>Default</vt:lpstr>
      <vt:lpstr>Dealing With False Teaching &amp; Prophets </vt:lpstr>
      <vt:lpstr>PowerPoint Presentation</vt:lpstr>
      <vt:lpstr>PowerPoint Presentation</vt:lpstr>
      <vt:lpstr>PowerPoint Presentation</vt:lpstr>
      <vt:lpstr>PowerPoint Presentation</vt:lpstr>
      <vt:lpstr>Dealing With False Teaching &amp; Prophets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False Teaching &amp; Prophets 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office@bridgecommunitychurch.com</cp:lastModifiedBy>
  <cp:revision>30</cp:revision>
  <dcterms:created xsi:type="dcterms:W3CDTF">2014-03-26T14:03:34Z</dcterms:created>
  <dcterms:modified xsi:type="dcterms:W3CDTF">2020-10-12T18:34:53Z</dcterms:modified>
</cp:coreProperties>
</file>